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5" r:id="rId3"/>
    <p:sldId id="274" r:id="rId4"/>
    <p:sldId id="273" r:id="rId5"/>
    <p:sldId id="278" r:id="rId6"/>
    <p:sldId id="277" r:id="rId7"/>
    <p:sldId id="276" r:id="rId8"/>
    <p:sldId id="279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9" autoAdjust="0"/>
    <p:restoredTop sz="94660"/>
  </p:normalViewPr>
  <p:slideViewPr>
    <p:cSldViewPr>
      <p:cViewPr varScale="1">
        <p:scale>
          <a:sx n="69" d="100"/>
          <a:sy n="69" d="100"/>
        </p:scale>
        <p:origin x="-142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16BE-A24C-4724-B361-E567D60A92D1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C029-2515-479F-840F-A8F35A7FC3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16BE-A24C-4724-B361-E567D60A92D1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C029-2515-479F-840F-A8F35A7FC3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16BE-A24C-4724-B361-E567D60A92D1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C029-2515-479F-840F-A8F35A7FC3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16BE-A24C-4724-B361-E567D60A92D1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C029-2515-479F-840F-A8F35A7FC3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16BE-A24C-4724-B361-E567D60A92D1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C029-2515-479F-840F-A8F35A7FC3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16BE-A24C-4724-B361-E567D60A92D1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C029-2515-479F-840F-A8F35A7FC3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16BE-A24C-4724-B361-E567D60A92D1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C029-2515-479F-840F-A8F35A7FC3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16BE-A24C-4724-B361-E567D60A92D1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C029-2515-479F-840F-A8F35A7FC3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16BE-A24C-4724-B361-E567D60A92D1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C029-2515-479F-840F-A8F35A7FC3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16BE-A24C-4724-B361-E567D60A92D1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CC029-2515-479F-840F-A8F35A7FC3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16BE-A24C-4724-B361-E567D60A92D1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C09CC029-2515-479F-840F-A8F35A7FC36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DDB16BE-A24C-4724-B361-E567D60A92D1}" type="datetimeFigureOut">
              <a:rPr lang="en-US" smtClean="0"/>
              <a:t>12/3/2017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09CC029-2515-479F-840F-A8F35A7FC36D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    HỆ THỐNG ĐẶT MÓN ĂN </a:t>
            </a:r>
            <a:endParaRPr lang="en-US" sz="4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mtClean="0"/>
              <a:t>        NHÓM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32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5.1 Form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14600"/>
            <a:ext cx="6826752" cy="4038599"/>
          </a:xfrm>
        </p:spPr>
      </p:pic>
    </p:spTree>
    <p:extLst>
      <p:ext uri="{BB962C8B-B14F-4D97-AF65-F5344CB8AC3E}">
        <p14:creationId xmlns:p14="http://schemas.microsoft.com/office/powerpoint/2010/main" val="2872160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09"/>
            <a:ext cx="8229600" cy="1143000"/>
          </a:xfrm>
        </p:spPr>
        <p:txBody>
          <a:bodyPr/>
          <a:lstStyle/>
          <a:p>
            <a:r>
              <a:rPr lang="en-US" dirty="0" smtClean="0"/>
              <a:t>5.2 </a:t>
            </a:r>
            <a:r>
              <a:rPr lang="en-US" dirty="0"/>
              <a:t>5.1 Form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kí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24000"/>
            <a:ext cx="5715000" cy="5138508"/>
          </a:xfrm>
        </p:spPr>
      </p:pic>
    </p:spTree>
    <p:extLst>
      <p:ext uri="{BB962C8B-B14F-4D97-AF65-F5344CB8AC3E}">
        <p14:creationId xmlns:p14="http://schemas.microsoft.com/office/powerpoint/2010/main" val="3059362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US" dirty="0" smtClean="0"/>
              <a:t>5.3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19200"/>
            <a:ext cx="8763000" cy="5333999"/>
          </a:xfrm>
        </p:spPr>
      </p:pic>
    </p:spTree>
    <p:extLst>
      <p:ext uri="{BB962C8B-B14F-4D97-AF65-F5344CB8AC3E}">
        <p14:creationId xmlns:p14="http://schemas.microsoft.com/office/powerpoint/2010/main" val="3675977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US" dirty="0"/>
              <a:t>5.3 </a:t>
            </a:r>
            <a:r>
              <a:rPr lang="en-US" dirty="0" smtClean="0"/>
              <a:t>MENU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8610600" cy="5181599"/>
          </a:xfrm>
        </p:spPr>
      </p:pic>
    </p:spTree>
    <p:extLst>
      <p:ext uri="{BB962C8B-B14F-4D97-AF65-F5344CB8AC3E}">
        <p14:creationId xmlns:p14="http://schemas.microsoft.com/office/powerpoint/2010/main" val="2046439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5.3 MENU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4557"/>
            <a:ext cx="8229600" cy="4050649"/>
          </a:xfrm>
        </p:spPr>
      </p:pic>
    </p:spTree>
    <p:extLst>
      <p:ext uri="{BB962C8B-B14F-4D97-AF65-F5344CB8AC3E}">
        <p14:creationId xmlns:p14="http://schemas.microsoft.com/office/powerpoint/2010/main" val="4239838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txBody>
          <a:bodyPr/>
          <a:lstStyle/>
          <a:p>
            <a:r>
              <a:rPr lang="en-US" dirty="0" smtClean="0"/>
              <a:t>5.4 GIỎ HÀNG	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680" y="2138878"/>
            <a:ext cx="4648519" cy="3982006"/>
          </a:xfrm>
        </p:spPr>
      </p:pic>
    </p:spTree>
    <p:extLst>
      <p:ext uri="{BB962C8B-B14F-4D97-AF65-F5344CB8AC3E}">
        <p14:creationId xmlns:p14="http://schemas.microsoft.com/office/powerpoint/2010/main" val="1542009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5.5 FORM ĐIỀN THÔNG TIN KHÁCH HÀNG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65194"/>
            <a:ext cx="4825331" cy="4926158"/>
          </a:xfrm>
        </p:spPr>
      </p:pic>
    </p:spTree>
    <p:extLst>
      <p:ext uri="{BB962C8B-B14F-4D97-AF65-F5344CB8AC3E}">
        <p14:creationId xmlns:p14="http://schemas.microsoft.com/office/powerpoint/2010/main" val="1408058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1.Biểu </a:t>
            </a:r>
            <a:r>
              <a:rPr lang="en-US" sz="5400" b="1" dirty="0" err="1"/>
              <a:t>đồ</a:t>
            </a:r>
            <a:r>
              <a:rPr lang="en-US" sz="5400" b="1" dirty="0"/>
              <a:t> </a:t>
            </a:r>
            <a:r>
              <a:rPr lang="en-US" sz="5400" b="1" dirty="0" smtClean="0"/>
              <a:t>use-case: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371600"/>
            <a:ext cx="5410200" cy="5334000"/>
          </a:xfrm>
        </p:spPr>
      </p:pic>
    </p:spTree>
    <p:extLst>
      <p:ext uri="{BB962C8B-B14F-4D97-AF65-F5344CB8AC3E}">
        <p14:creationId xmlns:p14="http://schemas.microsoft.com/office/powerpoint/2010/main" val="68624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4800" b="1" dirty="0" smtClean="0"/>
              <a:t>2.Biểu </a:t>
            </a:r>
            <a:r>
              <a:rPr lang="en-US" sz="4800" b="1" dirty="0" err="1"/>
              <a:t>đồ</a:t>
            </a:r>
            <a:r>
              <a:rPr lang="en-US" sz="4800" b="1" dirty="0"/>
              <a:t> </a:t>
            </a:r>
            <a:r>
              <a:rPr lang="en-US" sz="4800" b="1" dirty="0" err="1" smtClean="0"/>
              <a:t>hoạt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động</a:t>
            </a:r>
            <a:r>
              <a:rPr lang="en-US" sz="4800" b="1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5638800" cy="5181600"/>
          </a:xfrm>
        </p:spPr>
      </p:pic>
    </p:spTree>
    <p:extLst>
      <p:ext uri="{BB962C8B-B14F-4D97-AF65-F5344CB8AC3E}">
        <p14:creationId xmlns:p14="http://schemas.microsoft.com/office/powerpoint/2010/main" val="84990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 smtClean="0"/>
              <a:t>3.1 :</a:t>
            </a:r>
            <a:r>
              <a:rPr lang="en-US" sz="5400" b="1" dirty="0" err="1" smtClean="0"/>
              <a:t>Biểu</a:t>
            </a:r>
            <a:r>
              <a:rPr lang="en-US" sz="5400" b="1" dirty="0" smtClean="0"/>
              <a:t> </a:t>
            </a:r>
            <a:r>
              <a:rPr lang="en-US" sz="5400" b="1" dirty="0" err="1"/>
              <a:t>đồ</a:t>
            </a:r>
            <a:r>
              <a:rPr lang="en-US" sz="5400" b="1" dirty="0"/>
              <a:t> </a:t>
            </a:r>
            <a:r>
              <a:rPr lang="en-US" sz="5400" b="1" dirty="0" err="1" smtClean="0"/>
              <a:t>trình</a:t>
            </a:r>
            <a:r>
              <a:rPr lang="en-US" sz="5400" b="1" dirty="0" smtClean="0"/>
              <a:t> </a:t>
            </a:r>
            <a:r>
              <a:rPr lang="en-US" sz="5400" b="1" dirty="0" err="1" smtClean="0"/>
              <a:t>tự</a:t>
            </a:r>
            <a:r>
              <a:rPr lang="en-US" sz="5400" b="1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5" y="2048669"/>
            <a:ext cx="6343650" cy="4162425"/>
          </a:xfrm>
        </p:spPr>
      </p:pic>
    </p:spTree>
    <p:extLst>
      <p:ext uri="{BB962C8B-B14F-4D97-AF65-F5344CB8AC3E}">
        <p14:creationId xmlns:p14="http://schemas.microsoft.com/office/powerpoint/2010/main" val="390635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 smtClean="0"/>
              <a:t>3.2 </a:t>
            </a:r>
            <a:r>
              <a:rPr lang="en-US" sz="4800" b="1" dirty="0"/>
              <a:t>:</a:t>
            </a:r>
            <a:r>
              <a:rPr lang="en-US" sz="4800" b="1" dirty="0" err="1"/>
              <a:t>Biểu</a:t>
            </a:r>
            <a:r>
              <a:rPr lang="en-US" sz="4800" b="1" dirty="0"/>
              <a:t> </a:t>
            </a:r>
            <a:r>
              <a:rPr lang="en-US" sz="4800" b="1" dirty="0" err="1"/>
              <a:t>đồ</a:t>
            </a:r>
            <a:r>
              <a:rPr lang="en-US" sz="4800" b="1" dirty="0"/>
              <a:t> </a:t>
            </a:r>
            <a:r>
              <a:rPr lang="en-US" sz="4800" b="1" dirty="0" err="1"/>
              <a:t>trình</a:t>
            </a:r>
            <a:r>
              <a:rPr lang="en-US" sz="4800" b="1" dirty="0"/>
              <a:t> </a:t>
            </a:r>
            <a:r>
              <a:rPr lang="en-US" sz="4800" b="1" dirty="0" err="1"/>
              <a:t>tự</a:t>
            </a:r>
            <a:r>
              <a:rPr lang="en-US" sz="4800" b="1" dirty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62" y="2043906"/>
            <a:ext cx="6010275" cy="4171950"/>
          </a:xfrm>
        </p:spPr>
      </p:pic>
    </p:spTree>
    <p:extLst>
      <p:ext uri="{BB962C8B-B14F-4D97-AF65-F5344CB8AC3E}">
        <p14:creationId xmlns:p14="http://schemas.microsoft.com/office/powerpoint/2010/main" val="220620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 smtClean="0"/>
              <a:t>3.3 </a:t>
            </a:r>
            <a:r>
              <a:rPr lang="en-US" sz="4800" b="1" dirty="0"/>
              <a:t>:</a:t>
            </a:r>
            <a:r>
              <a:rPr lang="en-US" sz="4800" b="1" dirty="0" err="1"/>
              <a:t>Biểu</a:t>
            </a:r>
            <a:r>
              <a:rPr lang="en-US" sz="4800" b="1" dirty="0"/>
              <a:t> </a:t>
            </a:r>
            <a:r>
              <a:rPr lang="en-US" sz="4800" b="1" dirty="0" err="1"/>
              <a:t>đồ</a:t>
            </a:r>
            <a:r>
              <a:rPr lang="en-US" sz="4800" b="1" dirty="0"/>
              <a:t> </a:t>
            </a:r>
            <a:r>
              <a:rPr lang="en-US" sz="4800" b="1" dirty="0" err="1"/>
              <a:t>trình</a:t>
            </a:r>
            <a:r>
              <a:rPr lang="en-US" sz="4800" b="1" dirty="0"/>
              <a:t> </a:t>
            </a:r>
            <a:r>
              <a:rPr lang="en-US" sz="4800" b="1" dirty="0" err="1"/>
              <a:t>tự</a:t>
            </a:r>
            <a:r>
              <a:rPr lang="en-US" sz="4800" b="1" dirty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12" y="2034381"/>
            <a:ext cx="6581775" cy="4191000"/>
          </a:xfrm>
        </p:spPr>
      </p:pic>
    </p:spTree>
    <p:extLst>
      <p:ext uri="{BB962C8B-B14F-4D97-AF65-F5344CB8AC3E}">
        <p14:creationId xmlns:p14="http://schemas.microsoft.com/office/powerpoint/2010/main" val="273403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 smtClean="0"/>
              <a:t>3.4 </a:t>
            </a:r>
            <a:r>
              <a:rPr lang="en-US" sz="4800" b="1" dirty="0"/>
              <a:t>:</a:t>
            </a:r>
            <a:r>
              <a:rPr lang="en-US" sz="4800" b="1" dirty="0" err="1"/>
              <a:t>Biểu</a:t>
            </a:r>
            <a:r>
              <a:rPr lang="en-US" sz="4800" b="1" dirty="0"/>
              <a:t> </a:t>
            </a:r>
            <a:r>
              <a:rPr lang="en-US" sz="4800" b="1" dirty="0" err="1"/>
              <a:t>đồ</a:t>
            </a:r>
            <a:r>
              <a:rPr lang="en-US" sz="4800" b="1" dirty="0"/>
              <a:t> </a:t>
            </a:r>
            <a:r>
              <a:rPr lang="en-US" sz="4800" b="1" dirty="0" err="1"/>
              <a:t>trình</a:t>
            </a:r>
            <a:r>
              <a:rPr lang="en-US" sz="4800" b="1" dirty="0"/>
              <a:t> </a:t>
            </a:r>
            <a:r>
              <a:rPr lang="en-US" sz="4800" b="1" dirty="0" err="1"/>
              <a:t>tự</a:t>
            </a:r>
            <a:r>
              <a:rPr lang="en-US" sz="4800" b="1" dirty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37" y="1986756"/>
            <a:ext cx="5343525" cy="4286250"/>
          </a:xfrm>
        </p:spPr>
      </p:pic>
    </p:spTree>
    <p:extLst>
      <p:ext uri="{BB962C8B-B14F-4D97-AF65-F5344CB8AC3E}">
        <p14:creationId xmlns:p14="http://schemas.microsoft.com/office/powerpoint/2010/main" val="182544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855"/>
            <a:ext cx="8229600" cy="1143000"/>
          </a:xfrm>
        </p:spPr>
        <p:txBody>
          <a:bodyPr/>
          <a:lstStyle/>
          <a:p>
            <a:r>
              <a:rPr lang="en-US" sz="5400" b="1" dirty="0" smtClean="0"/>
              <a:t>4.1 </a:t>
            </a:r>
            <a:r>
              <a:rPr lang="en-US" sz="5400" b="1" dirty="0"/>
              <a:t>:</a:t>
            </a:r>
            <a:r>
              <a:rPr lang="en-US" sz="5400" b="1" dirty="0" err="1"/>
              <a:t>Biểu</a:t>
            </a:r>
            <a:r>
              <a:rPr lang="en-US" sz="5400" b="1" dirty="0"/>
              <a:t> </a:t>
            </a:r>
            <a:r>
              <a:rPr lang="en-US" sz="5400" b="1" dirty="0" err="1"/>
              <a:t>đồ</a:t>
            </a:r>
            <a:r>
              <a:rPr lang="en-US" sz="5400" b="1" dirty="0"/>
              <a:t> </a:t>
            </a:r>
            <a:r>
              <a:rPr lang="en-US" sz="5400" b="1" dirty="0" err="1" smtClean="0"/>
              <a:t>giao</a:t>
            </a:r>
            <a:r>
              <a:rPr lang="en-US" sz="5400" b="1" dirty="0" smtClean="0"/>
              <a:t> </a:t>
            </a:r>
            <a:r>
              <a:rPr lang="en-US" sz="5400" b="1" dirty="0" err="1" smtClean="0"/>
              <a:t>tiếp</a:t>
            </a:r>
            <a:r>
              <a:rPr lang="en-US" sz="5400" b="1" dirty="0" smtClean="0"/>
              <a:t>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1066801"/>
            <a:ext cx="6781800" cy="5791200"/>
          </a:xfrm>
        </p:spPr>
      </p:pic>
    </p:spTree>
    <p:extLst>
      <p:ext uri="{BB962C8B-B14F-4D97-AF65-F5344CB8AC3E}">
        <p14:creationId xmlns:p14="http://schemas.microsoft.com/office/powerpoint/2010/main" val="97031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81000"/>
            <a:ext cx="8229600" cy="1143000"/>
          </a:xfrm>
        </p:spPr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06100"/>
            <a:ext cx="7238999" cy="5975700"/>
          </a:xfrm>
        </p:spPr>
      </p:pic>
    </p:spTree>
    <p:extLst>
      <p:ext uri="{BB962C8B-B14F-4D97-AF65-F5344CB8AC3E}">
        <p14:creationId xmlns:p14="http://schemas.microsoft.com/office/powerpoint/2010/main" val="309429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253</TotalTime>
  <Words>85</Words>
  <Application>Microsoft Office PowerPoint</Application>
  <PresentationFormat>On-screen Show (4:3)</PresentationFormat>
  <Paragraphs>17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Flow</vt:lpstr>
      <vt:lpstr>     HỆ THỐNG ĐẶT MÓN ĂN </vt:lpstr>
      <vt:lpstr>1.Biểu đồ use-case:</vt:lpstr>
      <vt:lpstr>2.Biểu đồ hoạt động:</vt:lpstr>
      <vt:lpstr>3.1 :Biểu đồ trình tự:</vt:lpstr>
      <vt:lpstr>3.2 :Biểu đồ trình tự:</vt:lpstr>
      <vt:lpstr>3.3 :Biểu đồ trình tự:</vt:lpstr>
      <vt:lpstr>3.4 :Biểu đồ trình tự:</vt:lpstr>
      <vt:lpstr>4.1 :Biểu đồ giao tiếp:</vt:lpstr>
      <vt:lpstr>5. Biểu đồ lớp</vt:lpstr>
      <vt:lpstr>5.1 Form đăng nhập</vt:lpstr>
      <vt:lpstr>5.2 5.1 Form đăng kí</vt:lpstr>
      <vt:lpstr>5.3 Giao diện chính</vt:lpstr>
      <vt:lpstr>5.3 MENU</vt:lpstr>
      <vt:lpstr>5.3 MENU</vt:lpstr>
      <vt:lpstr>5.4 GIỎ HÀNG </vt:lpstr>
      <vt:lpstr>5.5 FORM ĐIỀN THÔNG TIN KHÁCH HÀNG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35</cp:revision>
  <dcterms:created xsi:type="dcterms:W3CDTF">2017-11-05T23:15:19Z</dcterms:created>
  <dcterms:modified xsi:type="dcterms:W3CDTF">2017-12-03T17:31:34Z</dcterms:modified>
</cp:coreProperties>
</file>